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6" r:id="rId10"/>
    <p:sldId id="267" r:id="rId11"/>
    <p:sldId id="264" r:id="rId12"/>
    <p:sldId id="263" r:id="rId13"/>
    <p:sldId id="268" r:id="rId14"/>
    <p:sldId id="265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96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3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89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4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7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49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9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0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7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758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EB56B-966A-4EC3-864E-971BF416D92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F3382-2D27-492D-B911-CE4EB489D6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1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reedomofkeima.com/blog/posts/flag-15-image-recognition-for-anime-characters" TargetMode="External"/><Relationship Id="rId2" Type="http://schemas.openxmlformats.org/officeDocument/2006/relationships/hyperlink" Target="https://github.com/freedomofkeima/transfer-learning-anim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@learning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7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5772"/>
            <a:ext cx="10515600" cy="2591043"/>
          </a:xfrm>
        </p:spPr>
      </p:pic>
    </p:spTree>
    <p:extLst>
      <p:ext uri="{BB962C8B-B14F-4D97-AF65-F5344CB8AC3E}">
        <p14:creationId xmlns:p14="http://schemas.microsoft.com/office/powerpoint/2010/main" val="290285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https://github.com/freedomofkeima/transfer-learning-anime</a:t>
            </a:r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http://freedomofkeima.com/blog/posts/flag-15-image-recognition-for-anime-characters</a:t>
            </a:r>
            <a:r>
              <a:rPr lang="en-US" altLang="ko-KR" dirty="0" smtClean="0"/>
              <a:t>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3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53" y="3558319"/>
            <a:ext cx="6582694" cy="885949"/>
          </a:xfrm>
        </p:spPr>
      </p:pic>
    </p:spTree>
    <p:extLst>
      <p:ext uri="{BB962C8B-B14F-4D97-AF65-F5344CB8AC3E}">
        <p14:creationId xmlns:p14="http://schemas.microsoft.com/office/powerpoint/2010/main" val="25806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06" y="1402141"/>
            <a:ext cx="3441870" cy="5262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79" y="1372630"/>
            <a:ext cx="3441870" cy="529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09" y="1825625"/>
            <a:ext cx="7394981" cy="4351338"/>
          </a:xfrm>
        </p:spPr>
      </p:pic>
      <p:sp>
        <p:nvSpPr>
          <p:cNvPr id="5" name="TextBox 4"/>
          <p:cNvSpPr txBox="1"/>
          <p:nvPr/>
        </p:nvSpPr>
        <p:spPr>
          <a:xfrm>
            <a:off x="9522940" y="3130379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6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600" dirty="0" smtClean="0"/>
              <a:t>사전 훈련된 모델만을 제공하며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트레이닝에 대한 코드는 제공하지 않음</a:t>
            </a:r>
            <a:endParaRPr lang="en-US" altLang="ko-KR" sz="2600" dirty="0" smtClean="0"/>
          </a:p>
          <a:p>
            <a:r>
              <a:rPr lang="ko-KR" altLang="en-US" sz="2600" dirty="0" smtClean="0"/>
              <a:t>학습이 되지 않은 캐릭터들이 많음 추가로 학습은 시킬 수 있지만</a:t>
            </a:r>
            <a:r>
              <a:rPr lang="en-US" altLang="ko-KR" sz="2600" dirty="0" smtClean="0"/>
              <a:t>….</a:t>
            </a:r>
          </a:p>
          <a:p>
            <a:r>
              <a:rPr lang="en-US" altLang="ko-KR" sz="2600" dirty="0" err="1" smtClean="0"/>
              <a:t>Tensorflow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기반으로 되어있어서</a:t>
            </a:r>
            <a:r>
              <a:rPr lang="en-US" altLang="ko-KR" sz="2600" dirty="0" smtClean="0"/>
              <a:t> </a:t>
            </a:r>
            <a:r>
              <a:rPr lang="en-US" altLang="ko-KR" sz="2600" dirty="0" err="1" smtClean="0"/>
              <a:t>PyTorch</a:t>
            </a:r>
            <a:r>
              <a:rPr lang="ko-KR" altLang="en-US" sz="2600" dirty="0" smtClean="0"/>
              <a:t>로 바꿔보는 시도를 해보면 좋을 듯함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5072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200" dirty="0" smtClean="0"/>
              <a:t>차후 목표</a:t>
            </a:r>
            <a:endParaRPr lang="ko-KR" altLang="en-US" sz="4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600" dirty="0" smtClean="0"/>
              <a:t>다른 캐릭터가 추가되면 정확도가 급감하는 문제 해결</a:t>
            </a:r>
            <a:endParaRPr lang="en-US" altLang="ko-KR" sz="2600" dirty="0" smtClean="0"/>
          </a:p>
          <a:p>
            <a:r>
              <a:rPr lang="en-US" altLang="ko-KR" sz="2600" dirty="0" err="1" smtClean="0"/>
              <a:t>FaceCrop</a:t>
            </a:r>
            <a:r>
              <a:rPr lang="ko-KR" altLang="en-US" sz="2600" dirty="0" smtClean="0"/>
              <a:t>을 할 경우 인식하지 못하는 얼굴이 많음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해결 방안 모색</a:t>
            </a:r>
            <a:endParaRPr lang="en-US" altLang="ko-KR" sz="2600" dirty="0" smtClean="0"/>
          </a:p>
          <a:p>
            <a:r>
              <a:rPr lang="en-US" altLang="ko-KR" sz="2600" dirty="0" smtClean="0"/>
              <a:t>Style transfer</a:t>
            </a:r>
            <a:r>
              <a:rPr lang="ko-KR" altLang="en-US" sz="2600" dirty="0" smtClean="0"/>
              <a:t>을 추가 할 방법을 모색 </a:t>
            </a:r>
            <a:r>
              <a:rPr lang="en-US" altLang="ko-KR" sz="2600" dirty="0" smtClean="0"/>
              <a:t>(</a:t>
            </a:r>
            <a:r>
              <a:rPr lang="ko-KR" altLang="en-US" sz="2600" dirty="0" smtClean="0"/>
              <a:t>단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정확도를 </a:t>
            </a:r>
            <a:r>
              <a:rPr lang="ko-KR" altLang="en-US" sz="2600" dirty="0" err="1" smtClean="0"/>
              <a:t>어느정도</a:t>
            </a:r>
            <a:r>
              <a:rPr lang="ko-KR" altLang="en-US" sz="2600" dirty="0" smtClean="0"/>
              <a:t> 올린 후</a:t>
            </a:r>
            <a:r>
              <a:rPr lang="en-US" altLang="ko-KR" sz="2600" dirty="0" smtClean="0"/>
              <a:t>)</a:t>
            </a:r>
          </a:p>
          <a:p>
            <a:r>
              <a:rPr lang="en-US" altLang="ko-KR" sz="2400" dirty="0" smtClean="0"/>
              <a:t>Transfer Learning for Anime Characters</a:t>
            </a:r>
            <a:r>
              <a:rPr lang="ko-KR" altLang="en-US" sz="2400" dirty="0" smtClean="0"/>
              <a:t>에 대한 포스트를 좀 더 파악해보고 참고해보기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일요일에 발견한 프로젝트여서 많은 정보를 얻지 못함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2225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파라미터</a:t>
            </a:r>
            <a:r>
              <a:rPr lang="ko-KR" altLang="en-US" dirty="0" smtClean="0"/>
              <a:t> 잠금 </a:t>
            </a:r>
            <a:r>
              <a:rPr lang="ko-KR" altLang="en-US" dirty="0" err="1" smtClean="0"/>
              <a:t>해제후</a:t>
            </a:r>
            <a:r>
              <a:rPr lang="ko-KR" altLang="en-US" dirty="0" smtClean="0"/>
              <a:t> 다시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486" t="15385" r="8543" b="10000"/>
          <a:stretch/>
        </p:blipFill>
        <p:spPr>
          <a:xfrm>
            <a:off x="5310127" y="2159000"/>
            <a:ext cx="6513573" cy="325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8978" r="74912"/>
          <a:stretch/>
        </p:blipFill>
        <p:spPr>
          <a:xfrm>
            <a:off x="914528" y="3459891"/>
            <a:ext cx="3657023" cy="8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추가 후 학습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85" y="2215978"/>
            <a:ext cx="2652584" cy="3315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997" y="2215978"/>
            <a:ext cx="2652584" cy="3315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7" y="2215978"/>
            <a:ext cx="2652584" cy="3315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74" y="2215978"/>
            <a:ext cx="2652584" cy="33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추가 후 학습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987" t="14864" r="8393" b="10181"/>
          <a:stretch/>
        </p:blipFill>
        <p:spPr>
          <a:xfrm>
            <a:off x="4843849" y="2075935"/>
            <a:ext cx="6853882" cy="34516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8640" r="76061"/>
          <a:stretch/>
        </p:blipFill>
        <p:spPr>
          <a:xfrm>
            <a:off x="838200" y="3468129"/>
            <a:ext cx="2721947" cy="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효율을 높일 방법 모색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ko-KR" dirty="0" smtClean="0"/>
              <a:t>resNet18 -&gt; inception_V3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4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효율을 높일 방법 모색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FaceCrop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941" y="2323713"/>
            <a:ext cx="5681870" cy="30308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3389" t="6208" r="12412" b="69637"/>
          <a:stretch/>
        </p:blipFill>
        <p:spPr>
          <a:xfrm>
            <a:off x="785774" y="2539077"/>
            <a:ext cx="4564930" cy="1176187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684109" y="3715264"/>
            <a:ext cx="296562" cy="403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3310" t="33741" r="4527" b="43455"/>
          <a:stretch/>
        </p:blipFill>
        <p:spPr>
          <a:xfrm>
            <a:off x="559640" y="4060286"/>
            <a:ext cx="5017199" cy="10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898" t="14282" r="8714" b="9640"/>
          <a:stretch/>
        </p:blipFill>
        <p:spPr>
          <a:xfrm>
            <a:off x="3672403" y="1837038"/>
            <a:ext cx="7681397" cy="39376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88" t="68370" r="80919" b="24535"/>
          <a:stretch/>
        </p:blipFill>
        <p:spPr>
          <a:xfrm>
            <a:off x="691979" y="3566984"/>
            <a:ext cx="2488015" cy="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9" y="1825625"/>
            <a:ext cx="5647021" cy="4351338"/>
          </a:xfrm>
        </p:spPr>
      </p:pic>
    </p:spTree>
    <p:extLst>
      <p:ext uri="{BB962C8B-B14F-4D97-AF65-F5344CB8AC3E}">
        <p14:creationId xmlns:p14="http://schemas.microsoft.com/office/powerpoint/2010/main" val="30163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dirty="0"/>
              <a:t>Transfer Learning for Anime </a:t>
            </a:r>
            <a:r>
              <a:rPr lang="en-US" altLang="ko-KR" sz="4200" dirty="0" smtClean="0"/>
              <a:t>Characters</a:t>
            </a:r>
            <a:endParaRPr lang="ko-KR" altLang="en-US" sz="42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93" y="1825625"/>
            <a:ext cx="8351414" cy="4351338"/>
          </a:xfrm>
        </p:spPr>
      </p:pic>
    </p:spTree>
    <p:extLst>
      <p:ext uri="{BB962C8B-B14F-4D97-AF65-F5344CB8AC3E}">
        <p14:creationId xmlns:p14="http://schemas.microsoft.com/office/powerpoint/2010/main" val="23205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170</Words>
  <Application>Microsoft Office PowerPoint</Application>
  <PresentationFormat>와이드스크린</PresentationFormat>
  <Paragraphs>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@learning</vt:lpstr>
      <vt:lpstr>파라미터 잠금 해제후 다시 학습</vt:lpstr>
      <vt:lpstr>캐릭터 추가 후 학습 결과</vt:lpstr>
      <vt:lpstr>캐릭터 추가 후 학습 결과</vt:lpstr>
      <vt:lpstr>학습 효율을 높일 방법 모색 – 모델 변경</vt:lpstr>
      <vt:lpstr>학습 효율을 높일 방법 모색 – FaceCrop</vt:lpstr>
      <vt:lpstr>결과</vt:lpstr>
      <vt:lpstr>Transfer Learning for Anime Characters</vt:lpstr>
      <vt:lpstr>Transfer Learning for Anime Characters</vt:lpstr>
      <vt:lpstr>Transfer Learning for Anime Characters</vt:lpstr>
      <vt:lpstr>Transfer Learning for Anime Characters</vt:lpstr>
      <vt:lpstr>Transfer Learning for Anime Characters</vt:lpstr>
      <vt:lpstr>Transfer Learning for Anime Characters</vt:lpstr>
      <vt:lpstr>Transfer Learning for Anime Characters</vt:lpstr>
      <vt:lpstr>Transfer Learning for Anime Characters</vt:lpstr>
      <vt:lpstr>차후 목표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@learning</dc:title>
  <dc:creator>Windows 사용자</dc:creator>
  <cp:lastModifiedBy>Windows 사용자</cp:lastModifiedBy>
  <cp:revision>41</cp:revision>
  <dcterms:created xsi:type="dcterms:W3CDTF">2018-10-28T13:04:01Z</dcterms:created>
  <dcterms:modified xsi:type="dcterms:W3CDTF">2018-10-30T04:42:20Z</dcterms:modified>
</cp:coreProperties>
</file>